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4" r:id="rId14"/>
    <p:sldId id="275" r:id="rId15"/>
    <p:sldId id="273" r:id="rId16"/>
    <p:sldId id="276" r:id="rId17"/>
    <p:sldId id="279" r:id="rId18"/>
    <p:sldId id="277" r:id="rId19"/>
    <p:sldId id="278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17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8D32A-BE45-7D30-9BD2-D4D3EE143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8E543B-DE0C-BE51-6DC1-FFC5CE3A2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3297FF-D2B0-CC30-8AA3-667D252F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11CE83-2FDF-A76B-BCB2-3B2AD648C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A4302F-978C-ECE1-3103-2DEC66CE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528E6-C598-3350-B629-5205997A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871C50-5178-3807-5339-9FD21F1D0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39E567-6435-0177-3CC2-525374FA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F8D2F6-F636-0D2E-B4F5-49C0DBAD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43A049-27FC-75C7-6A4B-AC72F78A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8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65F257D-5674-0FBE-C36A-0F0519D2F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F6CC7B-870C-3382-2AD7-903E14CE7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D4E80F-A64B-D4E9-8A6E-9D2551B2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0D2B98-95F5-5935-56FE-40FC8901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C3B23-013A-8C3E-9938-069EA6CD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0DBAE-93B9-B6DD-3FB4-909B8139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A54C8B-0120-43C0-D0A9-4BC705C37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5FB72-C0DF-A1E1-282A-F70135E2C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B7E8B5-663E-A98F-FE16-27620127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A8AC31-94BC-074F-4AAB-6C25441E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0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6E50A-35D8-A2E0-D638-E57C3133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EF672A-5DC0-DF2E-C358-1DB55A10C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E33C9B-06C8-628F-1B23-195551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D3145E-D3B1-0AFB-9669-E8E461AB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8C587-46FC-CE9E-AF28-B924560B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8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26173-0E61-6554-FA24-0FC883B4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9C7A9D-17A7-30B4-56C3-3A2F1FCE5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D25C04-E43C-15BD-2E21-5BD941004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72F5F2-F94A-C453-8705-234B0422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664C87-AEB8-D3C3-F920-BBD6DA27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C10E92-615D-9DAA-76F1-17377895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7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D6F5F-7F48-0A04-7FAA-95D1FDA6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70701-53C8-658D-A175-6418C7C38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297862-16FA-B7E1-2D35-4BA14C20D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5479F3-8494-B7F5-873F-B897D2605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EEE1C0-21D8-82BD-0F5F-3DFF108A0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A4D14E-B1CE-1EBB-4CBC-47FE8E50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C94FDC-F4FA-AC1D-05C5-C794EB9B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7B6CAE5-74A6-8F22-8C5A-780AEF96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9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BE34B-495C-59BA-06EC-24EF57B1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2F6156-CB32-BBEB-3E71-34B5230D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1A1706-108D-BAA9-9364-B2D4E4A2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F0A4EA-8DBA-107F-A3B2-BA4DE626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B5EADB-C813-3B65-14BA-E1126316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32A3180-77D3-5B50-654C-F57A86429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6F7D13-DCCD-9967-E6E6-5FDEB9C3E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446AB2-E3EF-0359-0BCA-7670C3E1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569EA0-2B7A-CA04-D202-FAA025AF6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B3464C-6736-44CE-E66F-D826211E4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A50684-C6AA-BEAD-51E7-A9776E23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202976-8D73-72C3-9D11-A2623615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60379F-50E2-CBEC-88CE-71647FE3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5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3BB50-8D66-2BC8-12C6-73CFA820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5FF55-43F5-B60E-CF67-CF7F42F6A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4D056A-1124-A165-75C6-14CF4386C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98D197-06C1-0351-38EB-887DEC32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4F4A31-7BA5-C1CD-141F-EB6F34E3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9A1BC9-2F62-9790-0EFC-455047BE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05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86F8D6A-6A59-1278-563E-9B9A94FA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4F54C3-56AA-AC48-0F04-21D72928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C3F5B-90F5-A8C6-9FED-D92CCDA519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90ECC-1A08-4FAE-BD2F-818C3773725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3B4555-86C0-6E1C-411C-E96CFE4E4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2AD30-2848-C756-2B8E-FF0058FED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1CFFA-31B2-4C0E-946F-D56A43EF8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6F5BF-2009-EF08-9686-3A42363D7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ATP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972F7C-A41D-292F-B360-9BA7EEC04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First Data Exploration</a:t>
            </a:r>
          </a:p>
          <a:p>
            <a:r>
              <a:rPr lang="en-US" dirty="0"/>
              <a:t>Patrick</a:t>
            </a:r>
          </a:p>
        </p:txBody>
      </p:sp>
    </p:spTree>
    <p:extLst>
      <p:ext uri="{BB962C8B-B14F-4D97-AF65-F5344CB8AC3E}">
        <p14:creationId xmlns:p14="http://schemas.microsoft.com/office/powerpoint/2010/main" val="257999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B0E60-07EF-EB88-E566-54536E96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Diagramm, Text, Entwurf, Reihe enthält.&#10;&#10;Automatisch generierte Beschreibung">
            <a:extLst>
              <a:ext uri="{FF2B5EF4-FFF2-40B4-BE49-F238E27FC236}">
                <a16:creationId xmlns:a16="http://schemas.microsoft.com/office/drawing/2014/main" id="{927381CB-1A1A-C5DF-6A34-FD734D6B8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80" y="1825625"/>
            <a:ext cx="6458640" cy="4351338"/>
          </a:xfrm>
        </p:spPr>
      </p:pic>
    </p:spTree>
    <p:extLst>
      <p:ext uri="{BB962C8B-B14F-4D97-AF65-F5344CB8AC3E}">
        <p14:creationId xmlns:p14="http://schemas.microsoft.com/office/powerpoint/2010/main" val="142485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14860-C5ED-3B4C-B5CD-CCC21E83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32E22D-8CDF-350D-0119-E2E88A83C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15" t="87216" r="30486" b="3820"/>
          <a:stretch/>
        </p:blipFill>
        <p:spPr>
          <a:xfrm>
            <a:off x="4294647" y="3233985"/>
            <a:ext cx="3094226" cy="390029"/>
          </a:xfrm>
        </p:spPr>
      </p:pic>
    </p:spTree>
    <p:extLst>
      <p:ext uri="{BB962C8B-B14F-4D97-AF65-F5344CB8AC3E}">
        <p14:creationId xmlns:p14="http://schemas.microsoft.com/office/powerpoint/2010/main" val="419155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5BB32-CF4C-E261-07AC-88EF37F5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B859E00-DFFC-4E96-3A6B-A369B5D62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19" t="40209" r="33007" b="7404"/>
          <a:stretch/>
        </p:blipFill>
        <p:spPr>
          <a:xfrm>
            <a:off x="2110486" y="2063900"/>
            <a:ext cx="4622135" cy="354925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9CF28F-B7B0-9805-D387-A95AAAAA7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80" t="39305" r="46825" b="8942"/>
          <a:stretch/>
        </p:blipFill>
        <p:spPr>
          <a:xfrm>
            <a:off x="7030625" y="2106153"/>
            <a:ext cx="2864542" cy="35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8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50D6-2B4B-4CAB-D492-487765B2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</a:t>
            </a:r>
          </a:p>
        </p:txBody>
      </p:sp>
      <p:pic>
        <p:nvPicPr>
          <p:cNvPr id="5" name="Inhaltsplatzhalter 4" descr="Ein Bild, das Farbigkeit, Rechteck, Design, Kunst enthält.&#10;&#10;Automatisch generierte Beschreibung">
            <a:extLst>
              <a:ext uri="{FF2B5EF4-FFF2-40B4-BE49-F238E27FC236}">
                <a16:creationId xmlns:a16="http://schemas.microsoft.com/office/drawing/2014/main" id="{227C3CBB-3461-F5F0-C9BC-69A70BC9C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50" y="1825625"/>
            <a:ext cx="6527699" cy="4351338"/>
          </a:xfrm>
        </p:spPr>
      </p:pic>
    </p:spTree>
    <p:extLst>
      <p:ext uri="{BB962C8B-B14F-4D97-AF65-F5344CB8AC3E}">
        <p14:creationId xmlns:p14="http://schemas.microsoft.com/office/powerpoint/2010/main" val="125038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4F6D4-16D1-6625-C3C0-963052A6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Loser</a:t>
            </a:r>
          </a:p>
        </p:txBody>
      </p:sp>
      <p:pic>
        <p:nvPicPr>
          <p:cNvPr id="5" name="Inhaltsplatzhalter 4" descr="Ein Bild, das Farbigkeit, Rechteck, Muster, Design enthält.&#10;&#10;Automatisch generierte Beschreibung">
            <a:extLst>
              <a:ext uri="{FF2B5EF4-FFF2-40B4-BE49-F238E27FC236}">
                <a16:creationId xmlns:a16="http://schemas.microsoft.com/office/drawing/2014/main" id="{262EFA10-8D78-1785-0735-CF7262745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97" y="468841"/>
            <a:ext cx="6515239" cy="4351338"/>
          </a:xfrm>
        </p:spPr>
      </p:pic>
    </p:spTree>
    <p:extLst>
      <p:ext uri="{BB962C8B-B14F-4D97-AF65-F5344CB8AC3E}">
        <p14:creationId xmlns:p14="http://schemas.microsoft.com/office/powerpoint/2010/main" val="405026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9F7D9-FAD1-FE38-D15F-32A690DA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CAE872-EEDD-EAB5-0125-F9DFE54C3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81" t="72107" r="54868" b="8799"/>
          <a:stretch/>
        </p:blipFill>
        <p:spPr>
          <a:xfrm>
            <a:off x="2848707" y="1690688"/>
            <a:ext cx="6017627" cy="4567603"/>
          </a:xfrm>
        </p:spPr>
      </p:pic>
    </p:spTree>
    <p:extLst>
      <p:ext uri="{BB962C8B-B14F-4D97-AF65-F5344CB8AC3E}">
        <p14:creationId xmlns:p14="http://schemas.microsoft.com/office/powerpoint/2010/main" val="1946111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64862-9723-7D32-ACB5-3C8E2E4F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4B27B0A5-7AC7-702F-7429-670463557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</p:spTree>
    <p:extLst>
      <p:ext uri="{BB962C8B-B14F-4D97-AF65-F5344CB8AC3E}">
        <p14:creationId xmlns:p14="http://schemas.microsoft.com/office/powerpoint/2010/main" val="4116612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B5BA9-4230-6A41-CAD7-746FAE34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6F0DCA47-A52E-57D5-8B86-49F586DE8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</p:spTree>
    <p:extLst>
      <p:ext uri="{BB962C8B-B14F-4D97-AF65-F5344CB8AC3E}">
        <p14:creationId xmlns:p14="http://schemas.microsoft.com/office/powerpoint/2010/main" val="1020285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AD2D9-2883-9D9C-AF95-238153F7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BF6EE993-58B5-01B3-4F37-2A5916B78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pic>
        <p:nvPicPr>
          <p:cNvPr id="7" name="Grafik 6" descr="Ein Bild, das Farbigkeit, Screenshot, Reihe, Design enthält.&#10;&#10;Automatisch generierte Beschreibung">
            <a:extLst>
              <a:ext uri="{FF2B5EF4-FFF2-40B4-BE49-F238E27FC236}">
                <a16:creationId xmlns:a16="http://schemas.microsoft.com/office/drawing/2014/main" id="{A60CFCE6-44CD-E396-7237-4316736A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84"/>
            <a:ext cx="12192000" cy="64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5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69314-96C5-0E91-4D42-C832CF05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9D2046FF-D659-AD8F-E2F6-8A450EDB9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35" y="1825625"/>
            <a:ext cx="8141130" cy="4351338"/>
          </a:xfrm>
        </p:spPr>
      </p:pic>
    </p:spTree>
    <p:extLst>
      <p:ext uri="{BB962C8B-B14F-4D97-AF65-F5344CB8AC3E}">
        <p14:creationId xmlns:p14="http://schemas.microsoft.com/office/powerpoint/2010/main" val="279317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95A4D-E4BD-4134-4437-E2973DB3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5111A1B-8473-F34B-2D6E-86B05119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97" t="38797" r="55927" b="10909"/>
          <a:stretch/>
        </p:blipFill>
        <p:spPr>
          <a:xfrm>
            <a:off x="838200" y="200762"/>
            <a:ext cx="4567667" cy="653448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2DB98D3-4659-87D6-6BD0-81A16DEB56E2}"/>
              </a:ext>
            </a:extLst>
          </p:cNvPr>
          <p:cNvSpPr txBox="1"/>
          <p:nvPr/>
        </p:nvSpPr>
        <p:spPr>
          <a:xfrm>
            <a:off x="6738825" y="797391"/>
            <a:ext cx="284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ATP Column = ATP identifier</a:t>
            </a:r>
          </a:p>
          <a:p>
            <a:r>
              <a:rPr lang="en-US" dirty="0"/>
              <a:t>[order of tournaments from first (1:69) to last ]</a:t>
            </a:r>
          </a:p>
        </p:txBody>
      </p:sp>
    </p:spTree>
    <p:extLst>
      <p:ext uri="{BB962C8B-B14F-4D97-AF65-F5344CB8AC3E}">
        <p14:creationId xmlns:p14="http://schemas.microsoft.com/office/powerpoint/2010/main" val="184018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BD1BF3-7667-646C-E2A2-0B7B0378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Ui´que</a:t>
            </a:r>
            <a:r>
              <a:rPr lang="en-US" dirty="0"/>
              <a:t> </a:t>
            </a:r>
            <a:r>
              <a:rPr lang="en-US" dirty="0" err="1"/>
              <a:t>wons</a:t>
            </a:r>
            <a:endParaRPr lang="en-US" dirty="0"/>
          </a:p>
        </p:txBody>
      </p:sp>
      <p:pic>
        <p:nvPicPr>
          <p:cNvPr id="5" name="Inhaltsplatzhalter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9058065F-1D77-5D87-3DFD-D52339A26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37" y="1854200"/>
            <a:ext cx="8062175" cy="4351338"/>
          </a:xfrm>
        </p:spPr>
      </p:pic>
    </p:spTree>
    <p:extLst>
      <p:ext uri="{BB962C8B-B14F-4D97-AF65-F5344CB8AC3E}">
        <p14:creationId xmlns:p14="http://schemas.microsoft.com/office/powerpoint/2010/main" val="68469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E6F1A-22BD-C914-1600-7CDAF5AC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</a:t>
            </a:r>
            <a:r>
              <a:rPr lang="en-US" dirty="0" err="1"/>
              <a:t>wons</a:t>
            </a:r>
            <a:endParaRPr lang="en-US" dirty="0"/>
          </a:p>
        </p:txBody>
      </p:sp>
      <p:pic>
        <p:nvPicPr>
          <p:cNvPr id="5" name="Inhaltsplatzhalter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E1EEF531-E7F4-5227-8B77-1C5881A96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12" y="1825625"/>
            <a:ext cx="8062175" cy="4351338"/>
          </a:xfrm>
        </p:spPr>
      </p:pic>
    </p:spTree>
    <p:extLst>
      <p:ext uri="{BB962C8B-B14F-4D97-AF65-F5344CB8AC3E}">
        <p14:creationId xmlns:p14="http://schemas.microsoft.com/office/powerpoint/2010/main" val="201416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1545E-C22C-EB1E-B325-079235BB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lost by </a:t>
            </a:r>
            <a:r>
              <a:rPr lang="en-US"/>
              <a:t>each player</a:t>
            </a:r>
          </a:p>
        </p:txBody>
      </p:sp>
      <p:pic>
        <p:nvPicPr>
          <p:cNvPr id="5" name="Inhaltsplatzhalter 4" descr="Ein Bild, das Screenshot, Wolkenkratzer enthält.&#10;&#10;Automatisch generierte Beschreibung">
            <a:extLst>
              <a:ext uri="{FF2B5EF4-FFF2-40B4-BE49-F238E27FC236}">
                <a16:creationId xmlns:a16="http://schemas.microsoft.com/office/drawing/2014/main" id="{4C434AFF-D0DF-F5F6-952B-9AFEE0630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10" y="1825625"/>
            <a:ext cx="8102579" cy="4351338"/>
          </a:xfrm>
        </p:spPr>
      </p:pic>
    </p:spTree>
    <p:extLst>
      <p:ext uri="{BB962C8B-B14F-4D97-AF65-F5344CB8AC3E}">
        <p14:creationId xmlns:p14="http://schemas.microsoft.com/office/powerpoint/2010/main" val="186009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4BFEC9-B1F2-762A-C433-E6C521D2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F1ED573-4AA8-0B13-9E0F-E94F0DD30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30" t="11490" r="39338" b="38016"/>
          <a:stretch/>
        </p:blipFill>
        <p:spPr>
          <a:xfrm>
            <a:off x="3067427" y="749722"/>
            <a:ext cx="6057146" cy="5634812"/>
          </a:xfrm>
        </p:spPr>
      </p:pic>
    </p:spTree>
    <p:extLst>
      <p:ext uri="{BB962C8B-B14F-4D97-AF65-F5344CB8AC3E}">
        <p14:creationId xmlns:p14="http://schemas.microsoft.com/office/powerpoint/2010/main" val="142683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DAD05-72CE-0A6D-49D1-4D79F96D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B08A15B-84A5-D12B-5F64-5C638060C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731062"/>
              </p:ext>
            </p:extLst>
          </p:nvPr>
        </p:nvGraphicFramePr>
        <p:xfrm>
          <a:off x="788724" y="1718822"/>
          <a:ext cx="11037810" cy="43513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788415">
                  <a:extLst>
                    <a:ext uri="{9D8B030D-6E8A-4147-A177-3AD203B41FA5}">
                      <a16:colId xmlns:a16="http://schemas.microsoft.com/office/drawing/2014/main" val="1355343665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3893195271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1093899511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3121704459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3346058602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1757239882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20922466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2699462186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4104937524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3050622094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1497409611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2768577532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789508675"/>
                    </a:ext>
                  </a:extLst>
                </a:gridCol>
                <a:gridCol w="788415">
                  <a:extLst>
                    <a:ext uri="{9D8B030D-6E8A-4147-A177-3AD203B41FA5}">
                      <a16:colId xmlns:a16="http://schemas.microsoft.com/office/drawing/2014/main" val="1175211784"/>
                    </a:ext>
                  </a:extLst>
                </a:gridCol>
              </a:tblGrid>
              <a:tr h="35010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ATP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Best of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WRank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LRank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Wsets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Lsets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PSW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PSL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B365W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B365L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elo_winner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elo_loser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proba_elo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3072903289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en-US" sz="1000"/>
                        <a:t>count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44708.000000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44708.000000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44708.000000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44708.000000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44521.000000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44521.000000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32743.000000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32743.000000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39037.000000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39057.000000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44708.000000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44708.000000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44708.000000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112621109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en-US" sz="1000"/>
                        <a:t>mean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32.803659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3.372596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59.159681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93.674108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2.140630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0.406325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1.927563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4.240179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1.822246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3.551007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1684.023280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1608.755552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0.585594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3338673682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en-US" sz="1000"/>
                        <a:t>std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18.170565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0.778702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74.881003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124.987643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0.462388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0.557349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1.359136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5.744329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1.107547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3.498689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179.246422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137.949299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0.198732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71981871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en-US" sz="1000"/>
                        <a:t>min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1.010000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1.002000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1318.945207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1327.551888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0.008899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3628945164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en-US" sz="1000"/>
                        <a:t>25%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19.000000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35.000000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1.270000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1.794000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1.220000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1.720000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1548.476977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1501.546103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0.447921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1373281334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en-US" sz="1000"/>
                        <a:t>50%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41.000000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65.000000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1.549000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2.660000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2.500000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1652.866073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1580.743828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0.589218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3681026764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en-US" sz="1000"/>
                        <a:t>75%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77.000000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105.000000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2.140000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4.270000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1780.755524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1684.607134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0.737288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1203731786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en-US" sz="1000"/>
                        <a:t>max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69.000000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2000.000000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2000.000000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46.000000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121.000000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29.000000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101.000000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2392.408923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2392.595567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0.995601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2104408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48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7FEAB-B289-9FF3-80D8-9D3CAB58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Distribution of Elo</a:t>
            </a:r>
          </a:p>
        </p:txBody>
      </p:sp>
      <p:pic>
        <p:nvPicPr>
          <p:cNvPr id="5" name="Inhaltsplatzhalter 4" descr="Ein Bild, das Diagramm, Reihe, Screenshot, Text enthält.&#10;&#10;Automatisch generierte Beschreibung">
            <a:extLst>
              <a:ext uri="{FF2B5EF4-FFF2-40B4-BE49-F238E27FC236}">
                <a16:creationId xmlns:a16="http://schemas.microsoft.com/office/drawing/2014/main" id="{FF7AEAB4-10AE-789F-5FF3-5FB112EC4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3"/>
          <a:stretch/>
        </p:blipFill>
        <p:spPr>
          <a:xfrm>
            <a:off x="2630898" y="2048569"/>
            <a:ext cx="6930204" cy="4128393"/>
          </a:xfrm>
        </p:spPr>
      </p:pic>
    </p:spTree>
    <p:extLst>
      <p:ext uri="{BB962C8B-B14F-4D97-AF65-F5344CB8AC3E}">
        <p14:creationId xmlns:p14="http://schemas.microsoft.com/office/powerpoint/2010/main" val="372083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22AFF-E798-F13D-FB60-D9F4B107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D691017-977D-55EF-8B6A-C5ECF0F4C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8637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415A-AFA5-6CF1-D01C-372FFE9E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5A38D2CA-210D-2DAF-5602-30194D9AC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26" y="1825625"/>
            <a:ext cx="6858347" cy="4351338"/>
          </a:xfrm>
        </p:spPr>
      </p:pic>
    </p:spTree>
    <p:extLst>
      <p:ext uri="{BB962C8B-B14F-4D97-AF65-F5344CB8AC3E}">
        <p14:creationId xmlns:p14="http://schemas.microsoft.com/office/powerpoint/2010/main" val="50194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F7101-0214-CAA6-4DD5-72DD30CC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7B5EB85-3B18-5C7B-0B34-2C10EB932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80" y="1825625"/>
            <a:ext cx="6458640" cy="4351338"/>
          </a:xfrm>
        </p:spPr>
      </p:pic>
    </p:spTree>
    <p:extLst>
      <p:ext uri="{BB962C8B-B14F-4D97-AF65-F5344CB8AC3E}">
        <p14:creationId xmlns:p14="http://schemas.microsoft.com/office/powerpoint/2010/main" val="367500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9BCD2-9883-D5FC-90D3-6A89B389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Diagramm, Screenshot, Reihe, Text enthält.&#10;&#10;Automatisch generierte Beschreibung">
            <a:extLst>
              <a:ext uri="{FF2B5EF4-FFF2-40B4-BE49-F238E27FC236}">
                <a16:creationId xmlns:a16="http://schemas.microsoft.com/office/drawing/2014/main" id="{F1A3AFBC-B8B8-7743-D299-4D22CB5FE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4" y="1825625"/>
            <a:ext cx="6946172" cy="4351338"/>
          </a:xfrm>
        </p:spPr>
      </p:pic>
    </p:spTree>
    <p:extLst>
      <p:ext uri="{BB962C8B-B14F-4D97-AF65-F5344CB8AC3E}">
        <p14:creationId xmlns:p14="http://schemas.microsoft.com/office/powerpoint/2010/main" val="2453025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Breitbild</PresentationFormat>
  <Paragraphs>136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ATP </vt:lpstr>
      <vt:lpstr>PowerPoint-Präsentation</vt:lpstr>
      <vt:lpstr>PowerPoint-Präsentation</vt:lpstr>
      <vt:lpstr>PowerPoint-Präsentation</vt:lpstr>
      <vt:lpstr>Distribution of Elo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Winner </vt:lpstr>
      <vt:lpstr>Loser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Ui´que wons</vt:lpstr>
      <vt:lpstr>Total wons</vt:lpstr>
      <vt:lpstr>Total lost by each player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Mike Schall</dc:creator>
  <cp:lastModifiedBy>Mike Schall</cp:lastModifiedBy>
  <cp:revision>9</cp:revision>
  <dcterms:created xsi:type="dcterms:W3CDTF">2024-01-20T20:08:43Z</dcterms:created>
  <dcterms:modified xsi:type="dcterms:W3CDTF">2024-01-22T12:50:34Z</dcterms:modified>
</cp:coreProperties>
</file>